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-304" y="-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08EE64-1AD3-49CE-A109-9EB33D5AE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9C1DB2F-C038-47ED-9B50-C586509C9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F21D7F9-4507-41D1-B9DE-25E267F56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40B38EA-2D8C-4F3C-9CA1-EC57E790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99724A8-DCAC-47D4-9CD3-B765E5D01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061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3D22510-9B02-4EA2-8318-7D25AB9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A17D58F-F9CB-4856-9C24-10F5644A8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7ED441D-02EC-48C7-92AA-C0E258694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034C755-5053-4135-AAF3-01C2A3825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4527679-A2B1-4814-8A6B-1C58E7F20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516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A6DCCD96-5501-49F2-AD91-A952C557E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18E3E12-9D32-4B5A-B8B7-EC2DAA6E7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CFD189E-AA55-44DF-ADDC-88DF6CE01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1E1C412-E6BA-4708-BF2C-4D4C9550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1A06ACE-E37F-4451-B03E-9A066CA93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264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466F78-6052-4D3F-91EE-2F7C155A3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F091088-A92B-4EE7-96D9-6B3704257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BD1FD1F-CCA7-4B50-8B35-7E9EE24E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3EC2E9A-4F10-49FF-A91D-699CA21A8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D1D6CAB-39F1-4C06-AF82-36A13E23D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779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A4F5500-A728-406A-ADCF-663215C0B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75C24A8-525A-4321-9BBA-4DA425EC1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635FE97-7682-4B18-B34E-66E965661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CCB761B-3659-4321-A9C6-A735E9B2C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6E6B234-75EB-4549-884D-C43CC10A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56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8D43B2D-DCB9-464A-89C1-012B66D4A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D1F6358-6960-422E-B599-16B93C5D74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C6261BA-8ECD-4B8C-A4D3-E843870B7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200B075-F91C-4723-88CC-C41C8E894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C994854-C8D0-467D-881B-EAC0B6751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D9BA342-BFD4-45D3-9C6C-448D76714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605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070742-3447-4744-825C-856BF6D0C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B81EE5F-6AFA-49C9-9343-9C5F916B7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D94C4C89-7D54-4E37-B7BF-53AB2EE3A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FAF1C39-91BB-4507-888D-20492E1FD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1894DC4E-4254-419A-82BC-250B596DFF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F51092F2-8E5A-493C-8D14-8BC88103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5B3FADBF-A0AE-48AB-BE17-0D7E800DC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379D8DC5-E066-4DA3-BA85-6CBBCF68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060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36DDAE5-36FB-4733-A5FB-C74DC6EFD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E6B4A3CD-5571-4A85-A540-4CAFDA437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69101DBE-43E8-4CA0-8091-D5B127978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92D9A078-45A8-4DBF-AB5A-5E7BD29B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502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8AB16C6A-F1E2-4059-B546-E3A174ECC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8BE517B-10C5-4367-8EDE-B65EC3E9F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282FD07-3022-41A4-A8BA-1E9352C70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105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BE65B21-2C74-45C3-AD11-25C6CE9C9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6D57CB5-B846-40DA-AAD6-72374E658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D09189A-8BFF-42EC-B341-4F597F4D1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0ED1736-E3E8-44D2-81B6-2C06032C8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D000FED-B799-42DE-B52F-2219866BE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59EF362-FD2C-44C8-A3AA-FF820CEC7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468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6FE595-2E29-47EB-9F19-DAF503E5B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6B5AA486-A4AE-4CE3-9884-E62D808AC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894B8D8-7C9C-4EE0-A054-10E43F338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62AD1F2-44E2-4A88-9723-6C62C25B1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BFDC036-957B-4755-A8D4-1C2646340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5039CFC-D294-4D4F-BE64-862E827B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740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40AF826C-4DD9-4B0D-A3A0-46A9E3A47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A734E03-475C-44DC-AC62-C9A4674C5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A0618DC-DD6C-45B4-8E15-990D54B14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7CDD7-637B-4519-B58D-37199D530342}" type="datetimeFigureOut">
              <a:rPr lang="hu-HU" smtClean="0"/>
              <a:t>2025. 02. 21.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90CB936-D12D-46FC-BF30-70784D11A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5A9DF9B-F1B5-4943-A650-90FE2EF6A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2714-0D8F-458C-866F-CEDA4045DA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9095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:a16="http://schemas.microsoft.com/office/drawing/2014/main" id="{01B23D97-535B-4D93-B185-574044E4C417}"/>
              </a:ext>
            </a:extLst>
          </p:cNvPr>
          <p:cNvSpPr txBox="1"/>
          <p:nvPr/>
        </p:nvSpPr>
        <p:spPr>
          <a:xfrm>
            <a:off x="3103926" y="676383"/>
            <a:ext cx="749136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surveys</a:t>
            </a: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7.a (2024/25)</a:t>
            </a:r>
          </a:p>
        </p:txBody>
      </p:sp>
      <p:pic>
        <p:nvPicPr>
          <p:cNvPr id="2050" name="Picture 2" descr="Summer Camp and Summer School Survey Reminder!">
            <a:extLst>
              <a:ext uri="{FF2B5EF4-FFF2-40B4-BE49-F238E27FC236}">
                <a16:creationId xmlns:a16="http://schemas.microsoft.com/office/drawing/2014/main" id="{5FE2F6C6-9AE3-4166-9574-C279FE23B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219" y="2194726"/>
            <a:ext cx="5438775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30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DDBD855-F5C7-43F1-BB04-32A1D1F21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558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much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freetime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you have on a school day?  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46FAF64-1EE4-45C9-8AD4-BA6B7FCAB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686"/>
            <a:ext cx="9983598" cy="2209480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asked one question about how much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freetime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 have on a school day. We asked 40 people. We asked the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upper primary school. We asked 10 people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year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the results of our survey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of the people said they have 2 hours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freetime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Less than half of the people said they have 1 hour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relaxing. 8 people said they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got 30 minutes. A few people said they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got 5 or 4 hours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freetime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 people said they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got 3 hours.  </a:t>
            </a:r>
          </a:p>
          <a:p>
            <a:pPr marL="0" indent="0" fontAlgn="base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we can see most of the people have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freetime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 you think. 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352BECDD-A29C-4431-8924-6D2490D9A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801438"/>
            <a:ext cx="3589831" cy="2566958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57F33822-FF04-4EC6-B2BE-B3FD25B767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7970" y="3669880"/>
            <a:ext cx="4093827" cy="2966631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46BF1E9A-A3C4-431D-AD09-DAF32F86896B}"/>
              </a:ext>
            </a:extLst>
          </p:cNvPr>
          <p:cNvSpPr txBox="1"/>
          <p:nvPr/>
        </p:nvSpPr>
        <p:spPr>
          <a:xfrm>
            <a:off x="10293293" y="82989"/>
            <a:ext cx="17956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Almási Laura, Csíki Flóra</a:t>
            </a:r>
          </a:p>
        </p:txBody>
      </p:sp>
    </p:spTree>
    <p:extLst>
      <p:ext uri="{BB962C8B-B14F-4D97-AF65-F5344CB8AC3E}">
        <p14:creationId xmlns:p14="http://schemas.microsoft.com/office/powerpoint/2010/main" val="2071983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943F78-FBCB-484B-987B-BA3C1D343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long does it take you to do your homework? 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C87CFE0-55B0-42A1-A20F-4D1DF74EA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98453" cy="1899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asked ten people from three different classes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they are all in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6th grade. 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asked class 6.a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half of the people in the class said in between zero and thirty minutes. Some people said in between thirty minutes and one hour and only one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said in between one and two hours. But no one said more than two hours. </a:t>
            </a:r>
          </a:p>
          <a:p>
            <a:pPr marL="0" indent="0"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8F66F21A-D716-4B76-A344-2205B9486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260" y="1590020"/>
            <a:ext cx="3980357" cy="3026805"/>
          </a:xfrm>
          <a:prstGeom prst="rect">
            <a:avLst/>
          </a:prstGeom>
        </p:spPr>
      </p:pic>
      <p:sp>
        <p:nvSpPr>
          <p:cNvPr id="5" name="Tartalom helye 2">
            <a:extLst>
              <a:ext uri="{FF2B5EF4-FFF2-40B4-BE49-F238E27FC236}">
                <a16:creationId xmlns:a16="http://schemas.microsoft.com/office/drawing/2014/main" id="{AA558ACA-36A2-4634-941B-5B8F5F16127E}"/>
              </a:ext>
            </a:extLst>
          </p:cNvPr>
          <p:cNvSpPr txBox="1">
            <a:spLocks/>
          </p:cNvSpPr>
          <p:nvPr/>
        </p:nvSpPr>
        <p:spPr>
          <a:xfrm>
            <a:off x="5855515" y="4751762"/>
            <a:ext cx="6178492" cy="928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class we asked was 6.b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Almost everyone said in between zero and thirty minutes. But one p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erson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said more then thirty minutes.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618774B4-8F97-42C5-B27E-185D9A34C4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7950" y="3640618"/>
            <a:ext cx="3827704" cy="2852257"/>
          </a:xfrm>
          <a:prstGeom prst="rect">
            <a:avLst/>
          </a:prstGeom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52E6586A-C1D9-4E6F-A24B-7DF82EAE891E}"/>
              </a:ext>
            </a:extLst>
          </p:cNvPr>
          <p:cNvSpPr txBox="1"/>
          <p:nvPr/>
        </p:nvSpPr>
        <p:spPr>
          <a:xfrm>
            <a:off x="10293293" y="82989"/>
            <a:ext cx="18325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Kajtár Emma, Kerner Liza</a:t>
            </a:r>
          </a:p>
        </p:txBody>
      </p:sp>
    </p:spTree>
    <p:extLst>
      <p:ext uri="{BB962C8B-B14F-4D97-AF65-F5344CB8AC3E}">
        <p14:creationId xmlns:p14="http://schemas.microsoft.com/office/powerpoint/2010/main" val="337845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A16BFC44-7025-4834-BF56-733C355C1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543" y="1179673"/>
            <a:ext cx="7383011" cy="100985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last class we asked was 6.c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Lots of people said in between zero and thirty minutes, but one pe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said in between thirty minutes and one hour, and two people said more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hour. 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8060C9F8-551C-4400-8680-24CDEC0F2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7554" y="629174"/>
            <a:ext cx="3918943" cy="2868015"/>
          </a:xfrm>
          <a:prstGeom prst="rect">
            <a:avLst/>
          </a:prstGeom>
        </p:spPr>
      </p:pic>
      <p:sp>
        <p:nvSpPr>
          <p:cNvPr id="5" name="Téglalap 4">
            <a:extLst>
              <a:ext uri="{FF2B5EF4-FFF2-40B4-BE49-F238E27FC236}">
                <a16:creationId xmlns:a16="http://schemas.microsoft.com/office/drawing/2014/main" id="{81F81698-E7C3-4683-954C-4BE9E627D851}"/>
              </a:ext>
            </a:extLst>
          </p:cNvPr>
          <p:cNvSpPr/>
          <p:nvPr/>
        </p:nvSpPr>
        <p:spPr>
          <a:xfrm>
            <a:off x="624543" y="2878950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you can see doing homework in year six doesn’t take that much time as you think (only for a few people)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913C3D68-71FC-4831-A9A9-9E66D7EC7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9012" y="3586836"/>
            <a:ext cx="4132539" cy="312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721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3522FEA-80F6-4E63-9446-42C6015AF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do you eat?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9655F4A-89A0-4142-8F0A-954BC3227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14407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asked 22 people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our whole class was in this survey.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the results of our survey.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quarter of, but less than half of the people eat here in the school canteen. The rest of the people eat at home. So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people eat here, and 16 people eat at home.  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5BF0D890-AD87-4FAC-ABD7-56886708D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068" y="3104642"/>
            <a:ext cx="4259397" cy="3187101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1D385041-AA2E-4A14-9258-31CDAFA75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192" y="3015937"/>
            <a:ext cx="5197211" cy="336451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D7894D75-B435-436A-8715-B0AE93BEE3EE}"/>
              </a:ext>
            </a:extLst>
          </p:cNvPr>
          <p:cNvSpPr txBox="1"/>
          <p:nvPr/>
        </p:nvSpPr>
        <p:spPr>
          <a:xfrm>
            <a:off x="10083568" y="100913"/>
            <a:ext cx="19988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Bogyó Balázs, </a:t>
            </a:r>
            <a:r>
              <a:rPr lang="hu-H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Csiszér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Andor</a:t>
            </a:r>
          </a:p>
        </p:txBody>
      </p:sp>
    </p:spTree>
    <p:extLst>
      <p:ext uri="{BB962C8B-B14F-4D97-AF65-F5344CB8AC3E}">
        <p14:creationId xmlns:p14="http://schemas.microsoft.com/office/powerpoint/2010/main" val="14748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2D4BAAB-B60A-4CE6-B29B-1C5A0E20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222"/>
          </a:xfrm>
        </p:spPr>
        <p:txBody>
          <a:bodyPr/>
          <a:lstStyle/>
          <a:p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favourite subject?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03F89FF-6122-4E6C-9682-9CF34544A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9673"/>
            <a:ext cx="10515600" cy="2578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asked the question: What is your favourite subject? We asked a total number of 30 students from our school. 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is the most popular, one third of the students voted for it. The second most popular is English with one sixth of the votes. The third most popular is a tie between Maths and I.C.T. Nobody voted for Physics, Hungarian and Biology. Only a few people voted for Chemistry and Literature with only one fifteenth of the votes. Less than quarter of the people voted for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eography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can see that History teachers are in a very good position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sadly Hungarian and Biology teachers don’t enjoy much success.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CB906F36-A2F0-4AE5-8519-C5D5EE5C0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758269"/>
            <a:ext cx="4079833" cy="2956482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F9E7E553-E88E-4CF9-BA54-24CAA88C4A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910"/>
          <a:stretch/>
        </p:blipFill>
        <p:spPr>
          <a:xfrm>
            <a:off x="6199463" y="3546446"/>
            <a:ext cx="4502179" cy="3063874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778DC957-6FCA-48F4-9867-4F88561EABA8}"/>
              </a:ext>
            </a:extLst>
          </p:cNvPr>
          <p:cNvSpPr txBox="1"/>
          <p:nvPr/>
        </p:nvSpPr>
        <p:spPr>
          <a:xfrm>
            <a:off x="8905958" y="109180"/>
            <a:ext cx="32306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Boldizsár Bertalan, Borbás Hunor, </a:t>
            </a:r>
            <a:r>
              <a:rPr lang="hu-H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Gyurák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Dávid</a:t>
            </a:r>
          </a:p>
        </p:txBody>
      </p:sp>
    </p:spTree>
    <p:extLst>
      <p:ext uri="{BB962C8B-B14F-4D97-AF65-F5344CB8AC3E}">
        <p14:creationId xmlns:p14="http://schemas.microsoft.com/office/powerpoint/2010/main" val="227832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1BBB26-36F9-43E7-B92A-851601E62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3784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subject do you get the most homework from and how long does it take you to do?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8CCFAAF-FB50-4437-87C0-D860FD57F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2965"/>
            <a:ext cx="10515600" cy="24073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asked 30 people from our school about what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classes are where they get the most homework and how long it takes them to do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fifth of the 30 people said </a:t>
            </a:r>
            <a:r>
              <a:rPr lang="en-US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Maths</a:t>
            </a:r>
            <a:r>
              <a:rPr lang="hu-H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average time to do it was 30 minutes.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people said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Geography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it takes them 35 minutes to do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amount of people said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on average it takes them about 40 minutes.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third of the people we asked said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on average it takes them a rough number of 1 hour.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2C53B35F-67F8-4EC1-AF4D-7D541DB32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741" y="3722987"/>
            <a:ext cx="3881971" cy="2864095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623EFB26-5BF3-4F33-A255-7ADE92562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4956" y="3801269"/>
            <a:ext cx="3880611" cy="2707532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8DCA88EB-6C85-4496-87BC-338428170277}"/>
              </a:ext>
            </a:extLst>
          </p:cNvPr>
          <p:cNvSpPr txBox="1"/>
          <p:nvPr/>
        </p:nvSpPr>
        <p:spPr>
          <a:xfrm>
            <a:off x="10293293" y="82989"/>
            <a:ext cx="1841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Birkás Vince, Bősz Kristóf</a:t>
            </a:r>
          </a:p>
        </p:txBody>
      </p:sp>
    </p:spTree>
    <p:extLst>
      <p:ext uri="{BB962C8B-B14F-4D97-AF65-F5344CB8AC3E}">
        <p14:creationId xmlns:p14="http://schemas.microsoft.com/office/powerpoint/2010/main" val="2624159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>
            <a:extLst>
              <a:ext uri="{FF2B5EF4-FFF2-40B4-BE49-F238E27FC236}">
                <a16:creationId xmlns:a16="http://schemas.microsoft.com/office/drawing/2014/main" id="{7293AD67-83EA-4BBB-9B22-D81B7B9BD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0891"/>
            <a:ext cx="10515600" cy="1295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they have a hard day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have all of these classes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have to </a:t>
            </a:r>
            <a:r>
              <a:rPr 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spend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about 2 hours and 45 minutes on their homework. I think that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a lot of time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that time you could run </a:t>
            </a:r>
            <a:r>
              <a:rPr 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marathon if you are fit enough.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1026" name="Picture 2" descr="Kids Marathon: Over 3,141 Royalty-Free Licensable Stock Illustrations &amp;  Drawings | Shutterstock">
            <a:extLst>
              <a:ext uri="{FF2B5EF4-FFF2-40B4-BE49-F238E27FC236}">
                <a16:creationId xmlns:a16="http://schemas.microsoft.com/office/drawing/2014/main" id="{EAA389CE-5188-410A-B19B-E979827D07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14"/>
          <a:stretch/>
        </p:blipFill>
        <p:spPr bwMode="auto">
          <a:xfrm>
            <a:off x="2821968" y="2155971"/>
            <a:ext cx="6548064" cy="3718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694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739</Words>
  <Application>Microsoft Office PowerPoint</Application>
  <PresentationFormat>Szélesvásznú</PresentationFormat>
  <Paragraphs>42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Office-téma</vt:lpstr>
      <vt:lpstr>PowerPoint-bemutató</vt:lpstr>
      <vt:lpstr>How much freetime do you have on a school day?  </vt:lpstr>
      <vt:lpstr>How long does it take you to do your homework? </vt:lpstr>
      <vt:lpstr>PowerPoint-bemutató</vt:lpstr>
      <vt:lpstr>Where do you eat?</vt:lpstr>
      <vt:lpstr>What is your favourite subject?</vt:lpstr>
      <vt:lpstr>Which subject do you get the most homework from and how long does it take you to do?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Nóri</dc:creator>
  <cp:lastModifiedBy>Fóti Nóra Alexandra</cp:lastModifiedBy>
  <cp:revision>14</cp:revision>
  <dcterms:created xsi:type="dcterms:W3CDTF">2025-02-19T14:41:42Z</dcterms:created>
  <dcterms:modified xsi:type="dcterms:W3CDTF">2025-02-21T10:23:12Z</dcterms:modified>
</cp:coreProperties>
</file>